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1" r:id="rId2"/>
    <p:sldId id="371" r:id="rId3"/>
    <p:sldId id="341" r:id="rId4"/>
    <p:sldId id="372" r:id="rId5"/>
    <p:sldId id="373" r:id="rId6"/>
    <p:sldId id="374" r:id="rId7"/>
    <p:sldId id="375" r:id="rId8"/>
    <p:sldId id="377" r:id="rId9"/>
    <p:sldId id="376" r:id="rId10"/>
    <p:sldId id="378" r:id="rId11"/>
    <p:sldId id="379" r:id="rId12"/>
    <p:sldId id="380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74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79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pbox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604823"/>
            <a:ext cx="9144000" cy="505354"/>
          </a:xfrm>
        </p:spPr>
        <p:txBody>
          <a:bodyPr>
            <a:noAutofit/>
          </a:bodyPr>
          <a:lstStyle/>
          <a:p>
            <a:pPr algn="ctr"/>
            <a:r>
              <a:rPr lang="en-US" altLang="ja-JP" sz="5400" b="1" u="none" dirty="0" smtClean="0">
                <a:solidFill>
                  <a:srgbClr val="0070C0"/>
                </a:solidFill>
                <a:latin typeface="+mj-ea"/>
              </a:rPr>
              <a:t>MAP box</a:t>
            </a:r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u="none" dirty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u="none" dirty="0">
                <a:solidFill>
                  <a:srgbClr val="0070C0"/>
                </a:solidFill>
                <a:latin typeface="+mj-ea"/>
              </a:rPr>
              <a:t>を作成</a:t>
            </a:r>
          </a:p>
        </p:txBody>
      </p:sp>
      <p:sp>
        <p:nvSpPr>
          <p:cNvPr id="4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7993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の読み込み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323" y="741712"/>
            <a:ext cx="5520380" cy="44163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853" y="1801705"/>
            <a:ext cx="3180139" cy="268204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01869" y="1498172"/>
            <a:ext cx="2153944" cy="1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77174" y="5311535"/>
            <a:ext cx="4862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QGIS</a:t>
            </a:r>
            <a:r>
              <a:rPr lang="ja-JP" altLang="en-US" sz="1600" dirty="0" smtClean="0"/>
              <a:t>で、保存した</a:t>
            </a:r>
            <a:r>
              <a:rPr lang="en-US" altLang="ja-JP" sz="1600" dirty="0" smtClean="0"/>
              <a:t>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を選択し、インポートする。</a:t>
            </a:r>
            <a:endParaRPr kumimoji="1" lang="ja-JP" altLang="en-US" sz="16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26691" y="1801705"/>
            <a:ext cx="629122" cy="535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0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96" y="1130299"/>
            <a:ext cx="4318004" cy="345440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782" y="1130299"/>
            <a:ext cx="4318003" cy="345440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3810" y="4784437"/>
            <a:ext cx="751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データの表示項目やスタイルを選択し、「</a:t>
            </a:r>
            <a:r>
              <a:rPr kumimoji="1" lang="en-US" altLang="ja-JP" sz="1600" dirty="0" smtClean="0"/>
              <a:t>Finish Importing </a:t>
            </a:r>
            <a:r>
              <a:rPr kumimoji="1" lang="ja-JP" altLang="en-US" sz="1600" dirty="0" smtClean="0"/>
              <a:t>」 をクリックする。</a:t>
            </a:r>
            <a:endParaRPr kumimoji="1" lang="ja-JP" altLang="en-US" sz="1600" dirty="0"/>
          </a:p>
        </p:txBody>
      </p:sp>
      <p:sp>
        <p:nvSpPr>
          <p:cNvPr id="2" name="正方形/長方形 1"/>
          <p:cNvSpPr/>
          <p:nvPr/>
        </p:nvSpPr>
        <p:spPr>
          <a:xfrm>
            <a:off x="1846053" y="2838091"/>
            <a:ext cx="1121434" cy="129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6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8" y="1208677"/>
            <a:ext cx="4122057" cy="32976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00" y="1208677"/>
            <a:ext cx="4122058" cy="329764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3810" y="4784437"/>
            <a:ext cx="751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プロジェクトの設定をし、ブラウザで表示する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3385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MAP 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bOX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" y="1182422"/>
            <a:ext cx="4187694" cy="335015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75" y="1182422"/>
            <a:ext cx="4187694" cy="33501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680343" y="4882677"/>
            <a:ext cx="5783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4"/>
              </a:rPr>
              <a:t>https://www.mapbox.</a:t>
            </a:r>
            <a:r>
              <a:rPr lang="ja-JP" altLang="en-US" sz="1600" dirty="0" smtClean="0">
                <a:hlinkClick r:id="rId4"/>
              </a:rPr>
              <a:t>com</a:t>
            </a:r>
            <a:r>
              <a:rPr lang="ja-JP" altLang="en-US" sz="1600" dirty="0" smtClean="0"/>
              <a:t> にアクセスして、アカウントを作成する。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720898" y="3324723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1293091" y="3324723"/>
            <a:ext cx="3565236" cy="650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4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7" y="391130"/>
            <a:ext cx="5122608" cy="410802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241" y="1445938"/>
            <a:ext cx="2975120" cy="3400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923" y="1445938"/>
            <a:ext cx="2975120" cy="340013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81437" y="5132058"/>
            <a:ext cx="6401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越前市のポイントデータとポリゴンデータを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形式で保存しておく。</a:t>
            </a:r>
            <a:endParaRPr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189018" y="2558473"/>
            <a:ext cx="711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2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695" y="18869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Mapbox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の操作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5" y="930900"/>
            <a:ext cx="4366649" cy="34933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696" y="930900"/>
            <a:ext cx="4366649" cy="34933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9844" y="1255777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66789" y="1255777"/>
            <a:ext cx="498301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94037" y="4749096"/>
            <a:ext cx="4828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/>
              <a:t>Style:basemap</a:t>
            </a:r>
            <a:r>
              <a:rPr kumimoji="1" lang="ja-JP" altLang="en-US" sz="1600" dirty="0" smtClean="0"/>
              <a:t>を選択することができる。</a:t>
            </a:r>
            <a:endParaRPr kumimoji="1" lang="en-US" altLang="ja-JP" sz="1600" dirty="0" smtClean="0"/>
          </a:p>
          <a:p>
            <a:r>
              <a:rPr lang="en-US" altLang="ja-JP" sz="1600" dirty="0" smtClean="0"/>
              <a:t>Data:</a:t>
            </a:r>
            <a:r>
              <a:rPr lang="ja-JP" altLang="en-US" sz="1600" dirty="0" smtClean="0"/>
              <a:t>ポイント、ライン、ポリゴンを手書きで作成できる。</a:t>
            </a:r>
            <a:endParaRPr lang="en-US" altLang="ja-JP" sz="1600" dirty="0" smtClean="0"/>
          </a:p>
          <a:p>
            <a:r>
              <a:rPr kumimoji="1" lang="en-US" altLang="ja-JP" sz="1600" dirty="0" smtClean="0"/>
              <a:t>Project:</a:t>
            </a:r>
            <a:r>
              <a:rPr kumimoji="1" lang="ja-JP" altLang="en-US" sz="1600" dirty="0" smtClean="0"/>
              <a:t>データのエクスポートなどができる。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345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ポイントを追加する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37" y="1205865"/>
            <a:ext cx="4129088" cy="330327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895" y="113511"/>
            <a:ext cx="3257551" cy="26060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895" y="2960060"/>
            <a:ext cx="3257551" cy="26060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8837" y="157758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76055" y="204021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85582" y="173179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72927" y="301640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51895" y="375681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01797" y="90355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0" y="4596760"/>
            <a:ext cx="5151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　</a:t>
            </a:r>
            <a:r>
              <a:rPr kumimoji="1" lang="en-US" altLang="ja-JP" sz="1600" dirty="0" smtClean="0"/>
              <a:t>Marker </a:t>
            </a:r>
            <a:r>
              <a:rPr kumimoji="1" lang="ja-JP" altLang="en-US" sz="1600" dirty="0" smtClean="0"/>
              <a:t>をクリックする　　②　任意の点を追加する　　③　ポイントの名前を</a:t>
            </a:r>
            <a:r>
              <a:rPr lang="ja-JP" altLang="en-US" sz="1600" dirty="0"/>
              <a:t>入力</a:t>
            </a:r>
            <a:r>
              <a:rPr kumimoji="1" lang="ja-JP" altLang="en-US" sz="1600" dirty="0" smtClean="0"/>
              <a:t>する　　④　ポイントの詳細を入力する　　⑤　マーカーのスタイルを変更　　⑥マーカーの色を変更</a:t>
            </a:r>
            <a:endParaRPr kumimoji="1" lang="ja-JP" altLang="en-US" sz="1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204209" y="2419559"/>
            <a:ext cx="373508" cy="120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28695" y="1057762"/>
            <a:ext cx="302650" cy="11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66931" y="3911022"/>
            <a:ext cx="302650" cy="11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3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7" y="1301569"/>
            <a:ext cx="3889828" cy="311186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00" y="1301568"/>
            <a:ext cx="3875314" cy="3100251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ラインとポリゴンを追加する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157184" y="1710088"/>
            <a:ext cx="422234" cy="13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661997" y="1700484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43767" y="5040342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ポイントの追加と同じように、ラインとポリゴンを追加することができる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305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9112" y="167398"/>
            <a:ext cx="4597688" cy="505354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データをエクスポートする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61" y="1335314"/>
            <a:ext cx="3805464" cy="30443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109" y="116174"/>
            <a:ext cx="3805466" cy="30443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244" y="2480339"/>
            <a:ext cx="3793331" cy="303466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497652" y="1615959"/>
            <a:ext cx="414276" cy="12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6947" y="4684007"/>
            <a:ext cx="5168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①　</a:t>
            </a:r>
            <a:r>
              <a:rPr kumimoji="1" lang="en-US" altLang="ja-JP" sz="1600" dirty="0" smtClean="0"/>
              <a:t>Project</a:t>
            </a:r>
            <a:r>
              <a:rPr kumimoji="1" lang="ja-JP" altLang="en-US" sz="1600" dirty="0" smtClean="0"/>
              <a:t>をクリックし、地図のタイトルと詳細を入力する。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②　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地図として保存（</a:t>
            </a:r>
            <a:r>
              <a:rPr lang="en-US" altLang="ja-JP" sz="1600" dirty="0" smtClean="0"/>
              <a:t>share</a:t>
            </a:r>
            <a:r>
              <a:rPr lang="ja-JP" altLang="en-US" sz="1600" dirty="0" smtClean="0"/>
              <a:t>の</a:t>
            </a:r>
            <a:r>
              <a:rPr lang="en-US" altLang="ja-JP" sz="1600" dirty="0" err="1" smtClean="0"/>
              <a:t>url</a:t>
            </a:r>
            <a:r>
              <a:rPr lang="ja-JP" altLang="en-US" sz="1600" dirty="0" smtClean="0"/>
              <a:t>）</a:t>
            </a:r>
            <a:endParaRPr lang="en-US" altLang="ja-JP" sz="1600" dirty="0" smtClean="0"/>
          </a:p>
          <a:p>
            <a:r>
              <a:rPr lang="ja-JP" altLang="en-US" sz="1600" dirty="0" smtClean="0"/>
              <a:t>③　データとして保存（</a:t>
            </a:r>
            <a:r>
              <a:rPr lang="en-US" altLang="ja-JP" sz="1600" dirty="0" err="1" smtClean="0"/>
              <a:t>kml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と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）</a:t>
            </a:r>
            <a:endParaRPr lang="en-US" altLang="ja-JP" sz="1600" dirty="0" smtClean="0"/>
          </a:p>
          <a:p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2846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183" y="812742"/>
            <a:ext cx="5976659" cy="478132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8695" y="188697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ブラウザで地図を表示する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40" y="1547826"/>
            <a:ext cx="3274184" cy="26193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エクスポート</a:t>
            </a:r>
            <a:r>
              <a:rPr lang="ja-JP" altLang="en-US" sz="3200" dirty="0" smtClean="0">
                <a:solidFill>
                  <a:srgbClr val="0070C0"/>
                </a:solidFill>
              </a:rPr>
              <a:t>したデータを確認する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273" y="3003161"/>
            <a:ext cx="3177902" cy="2526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273" y="663045"/>
            <a:ext cx="3177902" cy="244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71476" y="4738255"/>
            <a:ext cx="441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QGIS </a:t>
            </a:r>
            <a:r>
              <a:rPr lang="en-US" altLang="ja-JP" sz="1600" dirty="0" err="1" smtClean="0"/>
              <a:t>GoogleEarth</a:t>
            </a:r>
            <a:r>
              <a:rPr lang="ja-JP" altLang="en-US" sz="1600" dirty="0" smtClean="0"/>
              <a:t>などで、エクスポートしたデータ（</a:t>
            </a:r>
            <a:r>
              <a:rPr lang="en-US" altLang="ja-JP" sz="1600" dirty="0" err="1" smtClean="0"/>
              <a:t>kml</a:t>
            </a:r>
            <a:r>
              <a:rPr lang="en-US" altLang="ja-JP" sz="1600" dirty="0" smtClean="0"/>
              <a:t>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）を確認する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877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190</Words>
  <Application>Microsoft Office PowerPoint</Application>
  <PresentationFormat>画面に合わせる (16:10)</PresentationFormat>
  <Paragraphs>33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MAP boxでWeb MAPを作成</vt:lpstr>
      <vt:lpstr>MAP bOX</vt:lpstr>
      <vt:lpstr>PowerPoint プレゼンテーション</vt:lpstr>
      <vt:lpstr>Mapboxの操作</vt:lpstr>
      <vt:lpstr>ポイントを追加する</vt:lpstr>
      <vt:lpstr>ラインとポリゴンを追加する</vt:lpstr>
      <vt:lpstr>データをエクスポートする</vt:lpstr>
      <vt:lpstr>ブラウザで地図を表示する</vt:lpstr>
      <vt:lpstr>エクスポートしたデータを確認する</vt:lpstr>
      <vt:lpstr>データの読み込み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165</cp:revision>
  <dcterms:created xsi:type="dcterms:W3CDTF">2015-06-26T03:04:37Z</dcterms:created>
  <dcterms:modified xsi:type="dcterms:W3CDTF">2016-03-15T04:30:49Z</dcterms:modified>
</cp:coreProperties>
</file>